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69" r:id="rId3"/>
    <p:sldId id="271" r:id="rId4"/>
    <p:sldId id="257" r:id="rId5"/>
    <p:sldId id="266" r:id="rId6"/>
    <p:sldId id="263" r:id="rId7"/>
    <p:sldId id="264" r:id="rId8"/>
    <p:sldId id="265" r:id="rId9"/>
    <p:sldId id="270" r:id="rId10"/>
    <p:sldId id="258" r:id="rId11"/>
    <p:sldId id="260" r:id="rId12"/>
    <p:sldId id="261" r:id="rId13"/>
    <p:sldId id="262" r:id="rId14"/>
  </p:sldIdLst>
  <p:sldSz cx="9144000" cy="6858000" type="screen4x3"/>
  <p:notesSz cx="6858000" cy="9144000"/>
  <p:embeddedFontLst>
    <p:embeddedFont>
      <p:font typeface="Pacifico" panose="00000500000000000000" pitchFamily="2" charset="0"/>
      <p:regular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hw43L0xJcJBKIf96GmYPObNFEf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8167C73A-3146-A992-7F74-9CEE9C11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5DE5A686-076F-B471-777D-C31039965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3F1DC5A1-992D-33E2-C8C3-734CE6DC57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346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E2B8096-96FA-B294-CE5E-9EE0F1FAC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C503DDC6-F8E5-F507-29C7-B132DA55B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9CADACB7-C4DC-2D71-3F95-ED02B4FED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8896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ad4e1983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ad4e1983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07C5D481-BB50-A2EC-781D-5B1728D60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D08F9177-A80D-0AC7-E11E-1F58BE150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640" y="-104680"/>
            <a:ext cx="8229600" cy="86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 Journey in the OLS-NASA Nebula Program</a:t>
            </a:r>
            <a:r>
              <a:rPr lang="en-US" sz="4900" b="1" i="0" u="none" dirty="0">
                <a:solidFill>
                  <a:schemeClr val="lt1"/>
                </a:solidFill>
              </a:rPr>
              <a:t> </a:t>
            </a:r>
            <a:endParaRPr lang="en-US" sz="4900" b="1" dirty="0"/>
          </a:p>
        </p:txBody>
      </p:sp>
      <p:sp>
        <p:nvSpPr>
          <p:cNvPr id="85" name="Google Shape;85;p1">
            <a:extLst>
              <a:ext uri="{FF2B5EF4-FFF2-40B4-BE49-F238E27FC236}">
                <a16:creationId xmlns:a16="http://schemas.microsoft.com/office/drawing/2014/main" id="{DDF07360-A73C-846A-CCF3-2B2007F1B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52729" y="2475781"/>
            <a:ext cx="2862072" cy="2107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Introduction: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Sohana Khatun</a:t>
            </a: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BSc: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Geography and Environment</a:t>
            </a: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MSc: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Currently studying Master’s in Physical Geography</a:t>
            </a: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Institution: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</a:t>
            </a: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Nationality: 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Bangladeshi.</a:t>
            </a: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0">
              <a:lnSpc>
                <a:spcPct val="115000"/>
              </a:lnSpc>
              <a:spcBef>
                <a:spcPts val="0"/>
              </a:spcBef>
              <a:buClrTx/>
              <a:buNone/>
            </a:pP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0">
              <a:lnSpc>
                <a:spcPct val="115000"/>
              </a:lnSpc>
              <a:spcBef>
                <a:spcPts val="0"/>
              </a:spcBef>
              <a:buClrTx/>
              <a:buNone/>
            </a:pP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0">
              <a:lnSpc>
                <a:spcPct val="115000"/>
              </a:lnSpc>
              <a:spcBef>
                <a:spcPts val="0"/>
              </a:spcBef>
              <a:buClrTx/>
              <a:buNone/>
            </a:pPr>
            <a:endParaRPr lang="en-US"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0">
              <a:lnSpc>
                <a:spcPct val="115000"/>
              </a:lnSpc>
              <a:spcBef>
                <a:spcPts val="0"/>
              </a:spcBef>
              <a:buClrTx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86" name="Google Shape;86;p1">
            <a:extLst>
              <a:ext uri="{FF2B5EF4-FFF2-40B4-BE49-F238E27FC236}">
                <a16:creationId xmlns:a16="http://schemas.microsoft.com/office/drawing/2014/main" id="{7DF85EED-9555-DE4C-32F7-650671099A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298448"/>
            <a:ext cx="3566160" cy="44622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6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170" name="Picture 2" descr="Open Life Science logo">
            <a:extLst>
              <a:ext uri="{FF2B5EF4-FFF2-40B4-BE49-F238E27FC236}">
                <a16:creationId xmlns:a16="http://schemas.microsoft.com/office/drawing/2014/main" id="{79E2ADC5-AE1A-876F-0691-DA0529CE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112173"/>
            <a:ext cx="741426" cy="61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73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ad4e19834_0_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27864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br>
              <a:rPr lang="en-US" sz="4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98" name="Google Shape;98;g31ad4e19834_0_3"/>
          <p:cNvSpPr txBox="1">
            <a:spLocks noGrp="1"/>
          </p:cNvSpPr>
          <p:nvPr>
            <p:ph type="body" idx="1"/>
          </p:nvPr>
        </p:nvSpPr>
        <p:spPr>
          <a:xfrm>
            <a:off x="1885452" y="1467479"/>
            <a:ext cx="2816352" cy="4386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1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Open Science Principles</a:t>
            </a: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sp>
        <p:nvSpPr>
          <p:cNvPr id="99" name="Google Shape;99;g31ad4e19834_0_3"/>
          <p:cNvSpPr txBox="1">
            <a:spLocks noGrp="1"/>
          </p:cNvSpPr>
          <p:nvPr>
            <p:ph type="body" idx="2"/>
          </p:nvPr>
        </p:nvSpPr>
        <p:spPr>
          <a:xfrm>
            <a:off x="1850400" y="1724040"/>
            <a:ext cx="2886456" cy="54871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2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Practical Tools and Skills</a:t>
            </a: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37CE9-8628-C751-F38D-C93B0A16C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12" y="1412694"/>
            <a:ext cx="1112520" cy="855123"/>
          </a:xfrm>
          <a:prstGeom prst="rect">
            <a:avLst/>
          </a:prstGeom>
        </p:spPr>
      </p:pic>
      <p:pic>
        <p:nvPicPr>
          <p:cNvPr id="1028" name="Picture 4" descr="Learning - Free education icons">
            <a:extLst>
              <a:ext uri="{FF2B5EF4-FFF2-40B4-BE49-F238E27FC236}">
                <a16:creationId xmlns:a16="http://schemas.microsoft.com/office/drawing/2014/main" id="{E6541831-6ACD-C51A-C9F8-65EA94FD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9758"/>
            <a:ext cx="1300223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D6A803-0B30-39C5-A7B9-3A423B7D7B01}"/>
              </a:ext>
            </a:extLst>
          </p:cNvPr>
          <p:cNvSpPr txBox="1"/>
          <p:nvPr/>
        </p:nvSpPr>
        <p:spPr>
          <a:xfrm>
            <a:off x="6350759" y="1701755"/>
            <a:ext cx="2125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Personal Growth</a:t>
            </a:r>
            <a:endParaRPr lang="en-US" sz="1200"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2854453" y="291628"/>
            <a:ext cx="3618226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</a:rPr>
              <a:t>Key Learnings from Open Science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123E4-BCDC-484A-E9A1-1FD8B0D20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032" y="2742381"/>
            <a:ext cx="4115052" cy="3032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5ACF6-C6BD-185C-628B-8B5CB2685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64" y="2742382"/>
            <a:ext cx="4189740" cy="3032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CE2AF6-FB91-98B3-0EAB-79BEDE7BE2A4}"/>
              </a:ext>
            </a:extLst>
          </p:cNvPr>
          <p:cNvSpPr txBox="1"/>
          <p:nvPr/>
        </p:nvSpPr>
        <p:spPr>
          <a:xfrm>
            <a:off x="4204967" y="5959167"/>
            <a:ext cx="263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During the GitHub Session</a:t>
            </a:r>
            <a:endParaRPr lang="en-US" b="1" dirty="0"/>
          </a:p>
        </p:txBody>
      </p:sp>
      <p:pic>
        <p:nvPicPr>
          <p:cNvPr id="1034" name="Picture 10" descr="GitHub color icon in PNG, SVG">
            <a:extLst>
              <a:ext uri="{FF2B5EF4-FFF2-40B4-BE49-F238E27FC236}">
                <a16:creationId xmlns:a16="http://schemas.microsoft.com/office/drawing/2014/main" id="{07D19311-F4C9-9012-3A7C-721F2C1C7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710" y="5789870"/>
            <a:ext cx="693419" cy="61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2819400" y="-16674"/>
            <a:ext cx="23196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 lang="en-US" sz="2000" dirty="0"/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414600" y="1546699"/>
            <a:ext cx="4724400" cy="355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Short-Term Goals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GitHub repository for my current research to share findings with peers and collaborators.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Long-Term Vision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Adopt open-access publishing and encourage data-sharing practices among my research community.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Outreach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Organize workshops to introduce Open Science concepts to other students in Bangladesh.</a:t>
            </a:r>
          </a:p>
          <a:p>
            <a:pPr marL="3429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6046C-4E2E-AC1D-9324-842B1DB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632" y="1123349"/>
            <a:ext cx="3758184" cy="4061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1861150" y="91745"/>
            <a:ext cx="5257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Acknowledgments and Graduation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8CB13-6C08-8343-6988-878B896B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106425"/>
            <a:ext cx="4352544" cy="4224528"/>
          </a:xfrm>
          <a:prstGeom prst="rect">
            <a:avLst/>
          </a:prstGeom>
        </p:spPr>
      </p:pic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5706375" y="1216152"/>
            <a:ext cx="2825150" cy="400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Gratitude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to the OLS team, mentors, and my cohort for their support and guidance.</a:t>
            </a:r>
            <a:endParaRPr sz="16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Excitement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Graduating from this program is a significant milestone</a:t>
            </a: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to Action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continue to champion Open Science for a better, collaborative future.</a:t>
            </a:r>
            <a:endParaRPr sz="16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74904" y="2886456"/>
            <a:ext cx="8650224" cy="126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dirty="0">
                <a:solidFill>
                  <a:srgbClr val="FF00FF"/>
                </a:solidFill>
                <a:latin typeface="Pacifico"/>
                <a:ea typeface="Pacifico"/>
                <a:cs typeface="Pacifico"/>
                <a:sym typeface="Pacifico"/>
              </a:rPr>
              <a:t>Thank You for your Patience</a:t>
            </a:r>
            <a:endParaRPr dirty="0">
              <a:solidFill>
                <a:srgbClr val="FF00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35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A55B0-2913-12F6-BF0B-32B90BFF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129" y="6405372"/>
            <a:ext cx="7372350" cy="39319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b="1" kern="120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This is My Peaceful Campus (Annex Building, DU)</a:t>
            </a:r>
          </a:p>
        </p:txBody>
      </p:sp>
      <p:pic>
        <p:nvPicPr>
          <p:cNvPr id="5122" name="Picture 2" descr="Annex Building Playground">
            <a:extLst>
              <a:ext uri="{FF2B5EF4-FFF2-40B4-BE49-F238E27FC236}">
                <a16:creationId xmlns:a16="http://schemas.microsoft.com/office/drawing/2014/main" id="{17675AEF-F43F-C248-A16F-136DAB3F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5"/>
          <a:stretch/>
        </p:blipFill>
        <p:spPr bwMode="auto">
          <a:xfrm>
            <a:off x="283464" y="256032"/>
            <a:ext cx="8558784" cy="60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1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135C-F369-2024-3B96-E6F22F0F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72" y="228917"/>
            <a:ext cx="2936748" cy="62147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My 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685F2-DC59-43EC-09DC-0AE3EC92A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124" y="2019300"/>
            <a:ext cx="2706624" cy="2514600"/>
          </a:xfrm>
        </p:spPr>
        <p:txBody>
          <a:bodyPr/>
          <a:lstStyle/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focus:</a:t>
            </a:r>
          </a:p>
          <a:p>
            <a:pPr marL="628650" indent="-285750">
              <a:lnSpc>
                <a:spcPct val="115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Environmental sustainability </a:t>
            </a:r>
          </a:p>
          <a:p>
            <a:pPr marL="628650" indent="-285750">
              <a:lnSpc>
                <a:spcPct val="115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Wetland Conservation </a:t>
            </a:r>
          </a:p>
          <a:p>
            <a:pPr marL="628650" indent="-285750">
              <a:lnSpc>
                <a:spcPct val="115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Biodiversity Loss and Adaptation</a:t>
            </a:r>
          </a:p>
          <a:p>
            <a:pPr marL="628650" indent="-285750">
              <a:lnSpc>
                <a:spcPct val="115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Climate Change</a:t>
            </a:r>
          </a:p>
          <a:p>
            <a:pPr marL="342900" indent="0">
              <a:lnSpc>
                <a:spcPct val="115000"/>
              </a:lnSpc>
              <a:spcBef>
                <a:spcPts val="0"/>
              </a:spcBef>
              <a:buClrTx/>
              <a:buNone/>
            </a:pP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0">
              <a:lnSpc>
                <a:spcPct val="115000"/>
              </a:lnSpc>
              <a:spcBef>
                <a:spcPts val="0"/>
              </a:spcBef>
              <a:buClrTx/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Expert:</a:t>
            </a:r>
          </a:p>
          <a:p>
            <a:pPr marL="342900" indent="0">
              <a:lnSpc>
                <a:spcPct val="115000"/>
              </a:lnSpc>
              <a:spcBef>
                <a:spcPts val="0"/>
              </a:spcBef>
              <a:buClrTx/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GIS and Remote Sensing</a:t>
            </a:r>
          </a:p>
          <a:p>
            <a:pPr marL="342900" indent="0">
              <a:lnSpc>
                <a:spcPct val="115000"/>
              </a:lnSpc>
              <a:spcBef>
                <a:spcPts val="0"/>
              </a:spcBef>
              <a:buClrTx/>
              <a:buNone/>
            </a:pP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0">
              <a:lnSpc>
                <a:spcPct val="115000"/>
              </a:lnSpc>
              <a:spcBef>
                <a:spcPts val="0"/>
              </a:spcBef>
              <a:buClrTx/>
              <a:buNone/>
            </a:pPr>
            <a:r>
              <a:rPr lang="en-US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Passion: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Researcher</a:t>
            </a:r>
          </a:p>
          <a:p>
            <a:endParaRPr lang="en-US" sz="12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8C03700-98B9-2990-5EEF-6BE350222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D526219-7002-B803-E5CA-F4979106A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7B29C-D440-8242-D6CD-765E910B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80" y="923544"/>
            <a:ext cx="4727448" cy="55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300984" y="0"/>
            <a:ext cx="2792844" cy="67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</a:rPr>
              <a:t>My Ongoing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FD57C-8096-D897-90E3-1D9E8071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912" y="850392"/>
            <a:ext cx="3803904" cy="5541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8CA5F-B799-3FD5-75E0-40684ED26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" y="850392"/>
            <a:ext cx="4517136" cy="5541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1D1FCF-708A-D86A-E58E-563D5CF4D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0" y="211169"/>
            <a:ext cx="493776" cy="455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D819C38B-55A6-7A18-061F-2CEB9A16D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6184C734-410C-E81B-8402-9A6D3FFC7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1840" y="-10002"/>
            <a:ext cx="2792844" cy="67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</a:rPr>
              <a:t>My Ongoing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7C3EE-BA24-B106-3668-1EE7BD767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211169"/>
            <a:ext cx="493776" cy="455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E8493-F9C4-759E-C792-638DE3FBE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777239"/>
            <a:ext cx="4425696" cy="5696711"/>
          </a:xfrm>
          <a:prstGeom prst="rect">
            <a:avLst/>
          </a:prstGeom>
        </p:spPr>
      </p:pic>
      <p:pic>
        <p:nvPicPr>
          <p:cNvPr id="7" name="Picture 6" descr="A map of kingdom of kingdom&#10;&#10;Description automatically generated">
            <a:extLst>
              <a:ext uri="{FF2B5EF4-FFF2-40B4-BE49-F238E27FC236}">
                <a16:creationId xmlns:a16="http://schemas.microsoft.com/office/drawing/2014/main" id="{44425F24-43DD-4022-8BF3-5EBFC068C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4" y="777239"/>
            <a:ext cx="4133088" cy="569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0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5F96-13D5-198C-ACAB-BF4286E7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-173739"/>
            <a:ext cx="5715000" cy="438911"/>
          </a:xfrm>
        </p:spPr>
        <p:txBody>
          <a:bodyPr/>
          <a:lstStyle/>
          <a:p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My Ongoing Project</a:t>
            </a:r>
            <a:endParaRPr lang="en-US" sz="2000" dirty="0"/>
          </a:p>
        </p:txBody>
      </p:sp>
      <p:pic>
        <p:nvPicPr>
          <p:cNvPr id="3074" name="Picture 2" descr="No photo description available.">
            <a:extLst>
              <a:ext uri="{FF2B5EF4-FFF2-40B4-BE49-F238E27FC236}">
                <a16:creationId xmlns:a16="http://schemas.microsoft.com/office/drawing/2014/main" id="{577DBE2E-E17C-CE58-E954-24ECB109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53" y="265172"/>
            <a:ext cx="566927" cy="43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ECB10-E28C-3757-6FF3-EAE2EC32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" y="832104"/>
            <a:ext cx="8558784" cy="56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8C9E-B1B4-7EAF-07C8-41D48F225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05A5-935F-EE26-8ADE-804FE315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-118302"/>
            <a:ext cx="5715000" cy="438911"/>
          </a:xfrm>
        </p:spPr>
        <p:txBody>
          <a:bodyPr/>
          <a:lstStyle/>
          <a:p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My Ongoing Project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5AB0E-B343-263B-F13F-0C198DF8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932688"/>
            <a:ext cx="8211312" cy="5541265"/>
          </a:xfrm>
          <a:prstGeom prst="rect">
            <a:avLst/>
          </a:prstGeom>
        </p:spPr>
      </p:pic>
      <p:pic>
        <p:nvPicPr>
          <p:cNvPr id="3074" name="Picture 2" descr="No photo description available.">
            <a:extLst>
              <a:ext uri="{FF2B5EF4-FFF2-40B4-BE49-F238E27FC236}">
                <a16:creationId xmlns:a16="http://schemas.microsoft.com/office/drawing/2014/main" id="{D1BF822C-62A0-591B-1C4F-BE0B8C52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07" y="101154"/>
            <a:ext cx="858393" cy="67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7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8FA2-2A56-7047-F11D-D8A9BC42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637"/>
            <a:ext cx="8229600" cy="356299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Contributions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13318-D63E-1F7A-B5C5-A0A9428E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2276856"/>
            <a:ext cx="5504688" cy="3998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3BE2A-B1AF-3BC1-5DB1-6634146F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822960"/>
            <a:ext cx="5504689" cy="1389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3AA425-C17E-A37D-9ADF-2E683C602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277" y="822960"/>
            <a:ext cx="2941403" cy="5760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4FE19E-21AE-E06B-10FB-F0B134D44800}"/>
              </a:ext>
            </a:extLst>
          </p:cNvPr>
          <p:cNvSpPr txBox="1"/>
          <p:nvPr/>
        </p:nvSpPr>
        <p:spPr>
          <a:xfrm>
            <a:off x="2084832" y="6275586"/>
            <a:ext cx="2770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Maps</a:t>
            </a:r>
          </a:p>
        </p:txBody>
      </p:sp>
    </p:spTree>
    <p:extLst>
      <p:ext uri="{BB962C8B-B14F-4D97-AF65-F5344CB8AC3E}">
        <p14:creationId xmlns:p14="http://schemas.microsoft.com/office/powerpoint/2010/main" val="165893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B879-2CBA-9FD7-BB15-6C60D7CA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41" y="-118237"/>
            <a:ext cx="8229600" cy="85007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Recent Achievement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DC7A0-5E7F-ADEF-CA7E-1B82F0AC0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88" y="2784348"/>
            <a:ext cx="3575304" cy="1289304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Photography Contest Winner: </a:t>
            </a: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</a:rPr>
              <a:t>The s</a:t>
            </a:r>
            <a:r>
              <a:rPr lang="en-US" sz="140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ilent resilience of species adapting to survive in disaster-prone ecosystems.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94198-4E5E-BF6E-AABE-995B7E88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527" y="585216"/>
            <a:ext cx="4705113" cy="62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5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4A838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FFFF00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239</Words>
  <Application>Microsoft Office PowerPoint</Application>
  <PresentationFormat>On-screen Show (4:3)</PresentationFormat>
  <Paragraphs>54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Courier New</vt:lpstr>
      <vt:lpstr>Verdana</vt:lpstr>
      <vt:lpstr>Arial</vt:lpstr>
      <vt:lpstr>Calibri</vt:lpstr>
      <vt:lpstr>Pacifico</vt:lpstr>
      <vt:lpstr>Office Theme</vt:lpstr>
      <vt:lpstr>My Journey in the OLS-NASA Nebula Program </vt:lpstr>
      <vt:lpstr>This is My Peaceful Campus (Annex Building, DU)</vt:lpstr>
      <vt:lpstr>My Focus</vt:lpstr>
      <vt:lpstr>PowerPoint Presentation</vt:lpstr>
      <vt:lpstr>PowerPoint Presentation</vt:lpstr>
      <vt:lpstr> My Ongoing Project</vt:lpstr>
      <vt:lpstr> My Ongoing Project</vt:lpstr>
      <vt:lpstr>Contributions</vt:lpstr>
      <vt:lpstr>Recent Achievement</vt:lpstr>
      <vt:lpstr> </vt:lpstr>
      <vt:lpstr>Next Steps</vt:lpstr>
      <vt:lpstr>Acknowledgments and Graduation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G-Tech</dc:creator>
  <cp:lastModifiedBy>Sohana Khatun</cp:lastModifiedBy>
  <cp:revision>10</cp:revision>
  <dcterms:created xsi:type="dcterms:W3CDTF">2016-11-20T14:40:24Z</dcterms:created>
  <dcterms:modified xsi:type="dcterms:W3CDTF">2024-11-28T15:47:07Z</dcterms:modified>
</cp:coreProperties>
</file>